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>
        <p:scale>
          <a:sx n="70" d="100"/>
          <a:sy n="70" d="100"/>
        </p:scale>
        <p:origin x="41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693CEC8E-81EE-476E-95D4-1A3D6BC2194A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C408CA68-6456-4CC2-AC7B-438ED7E3CF0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1469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CEC8E-81EE-476E-95D4-1A3D6BC2194A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8CA68-6456-4CC2-AC7B-438ED7E3C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92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CEC8E-81EE-476E-95D4-1A3D6BC2194A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8CA68-6456-4CC2-AC7B-438ED7E3CF0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3679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CEC8E-81EE-476E-95D4-1A3D6BC2194A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8CA68-6456-4CC2-AC7B-438ED7E3CF0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9208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CEC8E-81EE-476E-95D4-1A3D6BC2194A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8CA68-6456-4CC2-AC7B-438ED7E3C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81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CEC8E-81EE-476E-95D4-1A3D6BC2194A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8CA68-6456-4CC2-AC7B-438ED7E3CF0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3484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CEC8E-81EE-476E-95D4-1A3D6BC2194A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8CA68-6456-4CC2-AC7B-438ED7E3CF0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51598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CEC8E-81EE-476E-95D4-1A3D6BC2194A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8CA68-6456-4CC2-AC7B-438ED7E3CF0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90416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CEC8E-81EE-476E-95D4-1A3D6BC2194A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8CA68-6456-4CC2-AC7B-438ED7E3CF0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366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CEC8E-81EE-476E-95D4-1A3D6BC2194A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8CA68-6456-4CC2-AC7B-438ED7E3C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588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CEC8E-81EE-476E-95D4-1A3D6BC2194A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8CA68-6456-4CC2-AC7B-438ED7E3CF0D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3807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CEC8E-81EE-476E-95D4-1A3D6BC2194A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8CA68-6456-4CC2-AC7B-438ED7E3C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837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CEC8E-81EE-476E-95D4-1A3D6BC2194A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8CA68-6456-4CC2-AC7B-438ED7E3CF0D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2091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CEC8E-81EE-476E-95D4-1A3D6BC2194A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8CA68-6456-4CC2-AC7B-438ED7E3CF0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343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CEC8E-81EE-476E-95D4-1A3D6BC2194A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8CA68-6456-4CC2-AC7B-438ED7E3C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826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CEC8E-81EE-476E-95D4-1A3D6BC2194A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8CA68-6456-4CC2-AC7B-438ED7E3CF0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5725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CEC8E-81EE-476E-95D4-1A3D6BC2194A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8CA68-6456-4CC2-AC7B-438ED7E3C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497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93CEC8E-81EE-476E-95D4-1A3D6BC2194A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408CA68-6456-4CC2-AC7B-438ED7E3C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89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6980" y="1811863"/>
            <a:ext cx="5924282" cy="1515533"/>
          </a:xfrm>
        </p:spPr>
        <p:txBody>
          <a:bodyPr>
            <a:noAutofit/>
          </a:bodyPr>
          <a:lstStyle/>
          <a:p>
            <a:r>
              <a:rPr lang="en-US" sz="5500" b="1" u="sng" dirty="0" smtClean="0"/>
              <a:t>Absolute Location</a:t>
            </a:r>
            <a:endParaRPr lang="en-US" sz="5500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6.Ge.4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446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975" y="915337"/>
            <a:ext cx="7668725" cy="1303867"/>
          </a:xfrm>
        </p:spPr>
        <p:txBody>
          <a:bodyPr>
            <a:noAutofit/>
          </a:bodyPr>
          <a:lstStyle/>
          <a:p>
            <a:r>
              <a:rPr lang="en-US" sz="5200" b="1" dirty="0" smtClean="0"/>
              <a:t>What is absolute location?</a:t>
            </a:r>
            <a:endParaRPr lang="en-US" sz="5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6975" y="2487168"/>
            <a:ext cx="7405352" cy="344728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Absolute location</a:t>
            </a:r>
            <a:r>
              <a:rPr lang="en-US" dirty="0" smtClean="0"/>
              <a:t>: the </a:t>
            </a:r>
            <a:r>
              <a:rPr lang="en-US" dirty="0"/>
              <a:t>location of a </a:t>
            </a:r>
            <a:r>
              <a:rPr lang="en-US" dirty="0" smtClean="0"/>
              <a:t>place </a:t>
            </a:r>
            <a:br>
              <a:rPr lang="en-US" dirty="0" smtClean="0"/>
            </a:br>
            <a:r>
              <a:rPr lang="en-US" dirty="0" smtClean="0"/>
              <a:t>using </a:t>
            </a:r>
            <a:r>
              <a:rPr lang="en-US" dirty="0"/>
              <a:t>latitude (North/South)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longitude (East </a:t>
            </a:r>
            <a:r>
              <a:rPr lang="en-US" dirty="0"/>
              <a:t>West)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coordinates.</a:t>
            </a:r>
          </a:p>
        </p:txBody>
      </p:sp>
      <p:pic>
        <p:nvPicPr>
          <p:cNvPr id="1026" name="Picture 2" descr="http://kidworldcitizen.org/wp-content/uploads/2013/06/60113Kenya_Absolute_and_Relative_Locatio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467" y="2949263"/>
            <a:ext cx="4200386" cy="311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46975" y="4507606"/>
            <a:ext cx="32454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Hint:</a:t>
            </a:r>
          </a:p>
          <a:p>
            <a:pPr algn="ctr"/>
            <a:r>
              <a:rPr lang="en-US" sz="1600" dirty="0" smtClean="0"/>
              <a:t>Whenever </a:t>
            </a:r>
            <a:r>
              <a:rPr lang="en-US" sz="1600" dirty="0"/>
              <a:t>we write absolute location, we write North/South </a:t>
            </a:r>
            <a:r>
              <a:rPr lang="en-US" sz="1600" dirty="0" smtClean="0"/>
              <a:t>first</a:t>
            </a:r>
            <a:endParaRPr lang="en-US" sz="1600" dirty="0"/>
          </a:p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01824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200" b="1" dirty="0" smtClean="0"/>
              <a:t>Relative Location</a:t>
            </a:r>
            <a:endParaRPr lang="en-US" sz="5200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571557" y="2822020"/>
            <a:ext cx="3337560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Relative Location:</a:t>
            </a:r>
            <a:r>
              <a:rPr lang="en-US" dirty="0"/>
              <a:t> the location of a place in relation to another </a:t>
            </a:r>
            <a:r>
              <a:rPr lang="en-US" dirty="0" smtClean="0"/>
              <a:t>place</a:t>
            </a:r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1600" dirty="0"/>
              <a:t>Example: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Columbus </a:t>
            </a:r>
            <a:r>
              <a:rPr lang="en-US" sz="1600" dirty="0"/>
              <a:t>is 32 miles west of Newark</a:t>
            </a:r>
            <a:br>
              <a:rPr lang="en-US" sz="1600" dirty="0"/>
            </a:br>
            <a:r>
              <a:rPr lang="en-US" sz="1600" dirty="0" smtClean="0"/>
              <a:t>Australia </a:t>
            </a:r>
            <a:r>
              <a:rPr lang="en-US" sz="1600" dirty="0"/>
              <a:t>is Southeast of </a:t>
            </a:r>
            <a:r>
              <a:rPr lang="en-US" sz="1600" dirty="0" smtClean="0"/>
              <a:t>Asia</a:t>
            </a:r>
            <a:endParaRPr lang="en-US" sz="1800" dirty="0"/>
          </a:p>
        </p:txBody>
      </p:sp>
      <p:pic>
        <p:nvPicPr>
          <p:cNvPr id="2050" name="Picture 2" descr="http://slideplayer.com/6387787/22/images/10/Australia+is+located+south+of+Indonesia.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4" t="20277" r="4929" b="5723"/>
          <a:stretch/>
        </p:blipFill>
        <p:spPr bwMode="auto">
          <a:xfrm>
            <a:off x="3886377" y="2692457"/>
            <a:ext cx="4603643" cy="3036710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454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065" y="915337"/>
            <a:ext cx="7881869" cy="1303867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Equator vs. Prime Meridian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065" y="2487168"/>
            <a:ext cx="3825025" cy="3447288"/>
          </a:xfrm>
        </p:spPr>
        <p:txBody>
          <a:bodyPr>
            <a:normAutofit/>
          </a:bodyPr>
          <a:lstStyle/>
          <a:p>
            <a:r>
              <a:rPr lang="en-US" b="1" dirty="0"/>
              <a:t>Equator</a:t>
            </a:r>
            <a:r>
              <a:rPr lang="en-US" dirty="0"/>
              <a:t>: the line of latitude that separates the Northern and Southern </a:t>
            </a:r>
            <a:r>
              <a:rPr lang="en-US" dirty="0" smtClean="0"/>
              <a:t>Hemisphere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1" y="2487168"/>
            <a:ext cx="3867783" cy="3447288"/>
          </a:xfrm>
        </p:spPr>
        <p:txBody>
          <a:bodyPr>
            <a:normAutofit/>
          </a:bodyPr>
          <a:lstStyle/>
          <a:p>
            <a:r>
              <a:rPr lang="en-US" b="1" dirty="0"/>
              <a:t>Prime Meridian</a:t>
            </a:r>
            <a:r>
              <a:rPr lang="en-US" dirty="0"/>
              <a:t>: the line of longitude that separates the Eastern and Western Hemisphere</a:t>
            </a:r>
          </a:p>
        </p:txBody>
      </p:sp>
      <p:pic>
        <p:nvPicPr>
          <p:cNvPr id="3076" name="Picture 4" descr="http://hamptonusi.wikispaces.com/file/view/large-prime-meridian.jpg/250625368/634x330/large-prime-meridi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476" y="4039737"/>
            <a:ext cx="4299045" cy="2162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898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24359" t="23375" r="25961" b="11915"/>
          <a:stretch/>
        </p:blipFill>
        <p:spPr bwMode="auto">
          <a:xfrm>
            <a:off x="807522" y="771897"/>
            <a:ext cx="7576457" cy="41864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345" t="62239" r="10547" b="20313"/>
          <a:stretch/>
        </p:blipFill>
        <p:spPr>
          <a:xfrm>
            <a:off x="700025" y="4958381"/>
            <a:ext cx="7791450" cy="117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0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332" t="28125" r="8799" b="21875"/>
          <a:stretch/>
        </p:blipFill>
        <p:spPr>
          <a:xfrm>
            <a:off x="721895" y="915337"/>
            <a:ext cx="7652084" cy="38491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802" t="44720" r="10561" b="34375"/>
          <a:stretch/>
        </p:blipFill>
        <p:spPr>
          <a:xfrm>
            <a:off x="855578" y="4650829"/>
            <a:ext cx="7518401" cy="148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5354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</TotalTime>
  <Words>77</Words>
  <Application>Microsoft Office PowerPoint</Application>
  <PresentationFormat>On-screen Show (4:3)</PresentationFormat>
  <Paragraphs>13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Garamond</vt:lpstr>
      <vt:lpstr>Organic</vt:lpstr>
      <vt:lpstr>Absolute Location</vt:lpstr>
      <vt:lpstr>What is absolute location?</vt:lpstr>
      <vt:lpstr>Relative Location</vt:lpstr>
      <vt:lpstr>Equator vs. Prime Meridian</vt:lpstr>
      <vt:lpstr>PowerPoint Presentation</vt:lpstr>
      <vt:lpstr>PowerPoint Presentation</vt:lpstr>
    </vt:vector>
  </TitlesOfParts>
  <Company>Newark City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Absolute Location</dc:title>
  <dc:creator>Aaron Head</dc:creator>
  <cp:lastModifiedBy>Aaron Head</cp:lastModifiedBy>
  <cp:revision>3</cp:revision>
  <dcterms:created xsi:type="dcterms:W3CDTF">2017-09-17T18:38:03Z</dcterms:created>
  <dcterms:modified xsi:type="dcterms:W3CDTF">2017-09-17T19:02:39Z</dcterms:modified>
</cp:coreProperties>
</file>