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3" r:id="rId8"/>
    <p:sldId id="275" r:id="rId9"/>
    <p:sldId id="264" r:id="rId10"/>
    <p:sldId id="276" r:id="rId11"/>
    <p:sldId id="265" r:id="rId12"/>
    <p:sldId id="266" r:id="rId13"/>
    <p:sldId id="267" r:id="rId14"/>
    <p:sldId id="268" r:id="rId15"/>
    <p:sldId id="277" r:id="rId16"/>
    <p:sldId id="269" r:id="rId17"/>
    <p:sldId id="278" r:id="rId18"/>
    <p:sldId id="270" r:id="rId19"/>
    <p:sldId id="279" r:id="rId20"/>
    <p:sldId id="271" r:id="rId21"/>
    <p:sldId id="280" r:id="rId22"/>
    <p:sldId id="272" r:id="rId23"/>
    <p:sldId id="281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10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0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2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1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4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8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A358E2A-83BD-4F53-A63E-F7AEE423F47F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94E4586-A027-4A0B-826C-CE01C129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0100" y="-600075"/>
            <a:ext cx="10248900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894447"/>
          </a:xfrm>
        </p:spPr>
        <p:txBody>
          <a:bodyPr/>
          <a:lstStyle/>
          <a:p>
            <a:r>
              <a:rPr lang="en-US" sz="4800" b="1" dirty="0"/>
              <a:t>Let’s Practice</a:t>
            </a:r>
            <a:br>
              <a:rPr lang="en-US" sz="4800" b="1" dirty="0"/>
            </a:br>
            <a:r>
              <a:rPr lang="en-US" sz="2400" dirty="0"/>
              <a:t>About how far are Oman and Egypt?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9600" r="7936" b="12569"/>
          <a:stretch/>
        </p:blipFill>
        <p:spPr>
          <a:xfrm>
            <a:off x="669970" y="2519332"/>
            <a:ext cx="7692572" cy="3998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3967" y="4412974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About 800-1,000 miles</a:t>
            </a:r>
            <a:endParaRPr lang="en-US" b="1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4969565" y="4174435"/>
            <a:ext cx="1338470" cy="23853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Types of Map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065133"/>
            <a:ext cx="3633502" cy="759290"/>
          </a:xfrm>
        </p:spPr>
        <p:txBody>
          <a:bodyPr/>
          <a:lstStyle/>
          <a:p>
            <a:r>
              <a:rPr lang="en-US" sz="2800" b="1" dirty="0"/>
              <a:t>Political Maps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2824423"/>
            <a:ext cx="3636980" cy="1111475"/>
          </a:xfrm>
        </p:spPr>
        <p:txBody>
          <a:bodyPr>
            <a:normAutofit/>
          </a:bodyPr>
          <a:lstStyle/>
          <a:p>
            <a:r>
              <a:rPr lang="en-US" sz="2000" dirty="0"/>
              <a:t>Government boundaries (states and countries)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065133"/>
            <a:ext cx="3636979" cy="756635"/>
          </a:xfrm>
        </p:spPr>
        <p:txBody>
          <a:bodyPr/>
          <a:lstStyle/>
          <a:p>
            <a:r>
              <a:rPr lang="en-US" sz="2800" b="1" dirty="0"/>
              <a:t>Physical Maps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2821769"/>
            <a:ext cx="3636980" cy="1112540"/>
          </a:xfrm>
        </p:spPr>
        <p:txBody>
          <a:bodyPr>
            <a:normAutofit/>
          </a:bodyPr>
          <a:lstStyle/>
          <a:p>
            <a:r>
              <a:rPr lang="en-US" sz="2000" dirty="0"/>
              <a:t>Geographic features (mountains, rivers, islands, deserts)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0"/>
          <a:stretch/>
        </p:blipFill>
        <p:spPr>
          <a:xfrm>
            <a:off x="4705983" y="3934309"/>
            <a:ext cx="3506174" cy="2662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15608"/>
          <a:stretch/>
        </p:blipFill>
        <p:spPr>
          <a:xfrm>
            <a:off x="1319381" y="3601137"/>
            <a:ext cx="2731097" cy="317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Types of Map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089" y="2065133"/>
            <a:ext cx="3748046" cy="759290"/>
          </a:xfrm>
        </p:spPr>
        <p:txBody>
          <a:bodyPr/>
          <a:lstStyle/>
          <a:p>
            <a:r>
              <a:rPr lang="en-US" sz="2800" b="1" dirty="0"/>
              <a:t>Topographical Maps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155" y="2824423"/>
            <a:ext cx="3636980" cy="1111475"/>
          </a:xfrm>
        </p:spPr>
        <p:txBody>
          <a:bodyPr>
            <a:normAutofit/>
          </a:bodyPr>
          <a:lstStyle/>
          <a:p>
            <a:r>
              <a:rPr lang="en-US" sz="2000" dirty="0"/>
              <a:t>Type of physical map that includes elevation (how far above sea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065133"/>
            <a:ext cx="3636979" cy="756635"/>
          </a:xfrm>
        </p:spPr>
        <p:txBody>
          <a:bodyPr/>
          <a:lstStyle/>
          <a:p>
            <a:r>
              <a:rPr lang="en-US" sz="2800" b="1" dirty="0"/>
              <a:t>Climate Maps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2821769"/>
            <a:ext cx="3636980" cy="1112540"/>
          </a:xfrm>
        </p:spPr>
        <p:txBody>
          <a:bodyPr>
            <a:normAutofit/>
          </a:bodyPr>
          <a:lstStyle/>
          <a:p>
            <a:r>
              <a:rPr lang="en-US" sz="2000" dirty="0"/>
              <a:t>Average weather, such as precipitation (rain and snow) and temperature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1" y="3934309"/>
            <a:ext cx="3945006" cy="2343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73" y="3934309"/>
            <a:ext cx="2989943" cy="274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Types of Map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089" y="2065133"/>
            <a:ext cx="3748046" cy="759290"/>
          </a:xfrm>
        </p:spPr>
        <p:txBody>
          <a:bodyPr/>
          <a:lstStyle/>
          <a:p>
            <a:r>
              <a:rPr lang="en-US" b="1" dirty="0"/>
              <a:t>Population Density Map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155" y="2824423"/>
            <a:ext cx="3636980" cy="1111475"/>
          </a:xfrm>
        </p:spPr>
        <p:txBody>
          <a:bodyPr>
            <a:normAutofit/>
          </a:bodyPr>
          <a:lstStyle/>
          <a:p>
            <a:r>
              <a:rPr lang="en-US" sz="2000" dirty="0"/>
              <a:t>How many people live in an area (such as 100 people per square mile)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065133"/>
            <a:ext cx="3636979" cy="756635"/>
          </a:xfrm>
        </p:spPr>
        <p:txBody>
          <a:bodyPr/>
          <a:lstStyle/>
          <a:p>
            <a:r>
              <a:rPr lang="en-US" sz="2800" b="1" dirty="0"/>
              <a:t>Product Maps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2821769"/>
            <a:ext cx="3636980" cy="1112540"/>
          </a:xfrm>
        </p:spPr>
        <p:txBody>
          <a:bodyPr>
            <a:normAutofit/>
          </a:bodyPr>
          <a:lstStyle/>
          <a:p>
            <a:r>
              <a:rPr lang="en-US" sz="2000" dirty="0"/>
              <a:t>Natural resources (things that come from nature) available in an area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>
          <a:xfrm>
            <a:off x="447203" y="3934309"/>
            <a:ext cx="3913818" cy="2413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17" y="3944837"/>
            <a:ext cx="3109705" cy="240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4"/>
          <a:stretch/>
        </p:blipFill>
        <p:spPr>
          <a:xfrm>
            <a:off x="2769703" y="2209129"/>
            <a:ext cx="6281530" cy="46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4"/>
          <a:stretch/>
        </p:blipFill>
        <p:spPr>
          <a:xfrm>
            <a:off x="2769703" y="2209129"/>
            <a:ext cx="6281530" cy="46014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478157" y="5049078"/>
            <a:ext cx="2014330" cy="1808922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739809"/>
            <a:ext cx="361188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Topographical Map</a:t>
            </a:r>
          </a:p>
          <a:p>
            <a:pPr algn="ctr"/>
            <a:r>
              <a:rPr lang="en-US" sz="2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(see how it shows</a:t>
            </a:r>
            <a:br>
              <a:rPr lang="en-US" sz="2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elevation)</a:t>
            </a:r>
          </a:p>
        </p:txBody>
      </p:sp>
    </p:spTree>
    <p:extLst>
      <p:ext uri="{BB962C8B-B14F-4D97-AF65-F5344CB8AC3E}">
        <p14:creationId xmlns:p14="http://schemas.microsoft.com/office/powerpoint/2010/main" val="22379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15608"/>
          <a:stretch/>
        </p:blipFill>
        <p:spPr>
          <a:xfrm>
            <a:off x="4492488" y="1756109"/>
            <a:ext cx="4342026" cy="50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033" y="4664766"/>
            <a:ext cx="39629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Political Map</a:t>
            </a:r>
          </a:p>
          <a:p>
            <a:pPr algn="ctr"/>
            <a:r>
              <a:rPr lang="en-US" sz="24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these maps usually show </a:t>
            </a:r>
            <a:br>
              <a:rPr lang="en-US" sz="24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each country as a </a:t>
            </a:r>
            <a:br>
              <a:rPr lang="en-US" sz="24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>
                <a:ln w="1016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different color)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15608"/>
          <a:stretch/>
        </p:blipFill>
        <p:spPr>
          <a:xfrm>
            <a:off x="4492488" y="1756109"/>
            <a:ext cx="4342026" cy="50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8458" r="15377" b="6700"/>
          <a:stretch/>
        </p:blipFill>
        <p:spPr>
          <a:xfrm>
            <a:off x="2307198" y="2226365"/>
            <a:ext cx="6571759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8458" r="15377" b="6700"/>
          <a:stretch/>
        </p:blipFill>
        <p:spPr>
          <a:xfrm>
            <a:off x="2307198" y="2226365"/>
            <a:ext cx="6571759" cy="4412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331" y="4744279"/>
            <a:ext cx="42851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Population Density Map</a:t>
            </a:r>
          </a:p>
          <a:p>
            <a:pPr algn="ctr"/>
            <a:r>
              <a:rPr lang="en-US" sz="2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legend at the top </a:t>
            </a:r>
          </a:p>
          <a:p>
            <a:pPr algn="ctr"/>
            <a:r>
              <a:rPr lang="en-US" sz="2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uses the key </a:t>
            </a:r>
          </a:p>
          <a:p>
            <a:pPr algn="ctr"/>
            <a:r>
              <a:rPr lang="en-US" sz="24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word “population”</a:t>
            </a:r>
          </a:p>
        </p:txBody>
      </p:sp>
      <p:sp>
        <p:nvSpPr>
          <p:cNvPr id="3" name="Oval 2"/>
          <p:cNvSpPr/>
          <p:nvPr/>
        </p:nvSpPr>
        <p:spPr>
          <a:xfrm>
            <a:off x="2201181" y="2044309"/>
            <a:ext cx="3126193" cy="1603513"/>
          </a:xfrm>
          <a:prstGeom prst="ellipse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Geographic Tools &amp; Maps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5" r="32119"/>
          <a:stretch/>
        </p:blipFill>
        <p:spPr>
          <a:xfrm>
            <a:off x="2570923" y="2173278"/>
            <a:ext cx="6334538" cy="457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5" r="32119"/>
          <a:stretch/>
        </p:blipFill>
        <p:spPr>
          <a:xfrm>
            <a:off x="2570923" y="2173278"/>
            <a:ext cx="6334538" cy="4578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53210"/>
            <a:ext cx="37625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Physical Map</a:t>
            </a:r>
          </a:p>
          <a:p>
            <a:pPr algn="ctr"/>
            <a:r>
              <a:rPr lang="en-US" sz="20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map focuses on the</a:t>
            </a:r>
          </a:p>
          <a:p>
            <a:pPr algn="ctr"/>
            <a:r>
              <a:rPr lang="en-US" sz="20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physical features of Europe,</a:t>
            </a:r>
          </a:p>
          <a:p>
            <a:pPr algn="ctr"/>
            <a:r>
              <a:rPr lang="en-US" sz="2000" b="1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such as mountains and rivers</a:t>
            </a:r>
          </a:p>
        </p:txBody>
      </p:sp>
    </p:spTree>
    <p:extLst>
      <p:ext uri="{BB962C8B-B14F-4D97-AF65-F5344CB8AC3E}">
        <p14:creationId xmlns:p14="http://schemas.microsoft.com/office/powerpoint/2010/main" val="24056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46" y="2345635"/>
            <a:ext cx="6619541" cy="39320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Let’s Practice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Name that map!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46" y="2345635"/>
            <a:ext cx="6619541" cy="39320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1873281" y="4081670"/>
            <a:ext cx="1585537" cy="2035673"/>
          </a:xfrm>
          <a:prstGeom prst="ellipse">
            <a:avLst/>
          </a:prstGeom>
          <a:solidFill>
            <a:srgbClr val="0070C0">
              <a:alpha val="4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313" y="5486401"/>
            <a:ext cx="315823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Climate Map</a:t>
            </a:r>
          </a:p>
          <a:p>
            <a:pPr algn="ctr"/>
            <a:r>
              <a:rPr lang="en-US" sz="2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key is showing </a:t>
            </a:r>
            <a:br>
              <a:rPr lang="en-US" sz="2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2400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various climates</a:t>
            </a:r>
          </a:p>
        </p:txBody>
      </p:sp>
    </p:spTree>
    <p:extLst>
      <p:ext uri="{BB962C8B-B14F-4D97-AF65-F5344CB8AC3E}">
        <p14:creationId xmlns:p14="http://schemas.microsoft.com/office/powerpoint/2010/main" val="33162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7614951" cy="709865"/>
          </a:xfrm>
        </p:spPr>
        <p:txBody>
          <a:bodyPr/>
          <a:lstStyle/>
          <a:p>
            <a:r>
              <a:rPr lang="en-US" sz="4800" b="1" dirty="0"/>
              <a:t>Other Geographic Tools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Aerial Photographs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Photos taken from high above the Earth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4185367" cy="756635"/>
          </a:xfrm>
        </p:spPr>
        <p:txBody>
          <a:bodyPr/>
          <a:lstStyle/>
          <a:p>
            <a:r>
              <a:rPr lang="en-US" sz="2800" b="1" dirty="0"/>
              <a:t>Digital Satellite Images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Images taken from satellites in outer space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959124" y="4378199"/>
            <a:ext cx="3633502" cy="759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Historical Maps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955646" y="5137489"/>
            <a:ext cx="3636980" cy="2771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Maps from the past</a:t>
            </a:r>
          </a:p>
        </p:txBody>
      </p:sp>
    </p:spTree>
    <p:extLst>
      <p:ext uri="{BB962C8B-B14F-4D97-AF65-F5344CB8AC3E}">
        <p14:creationId xmlns:p14="http://schemas.microsoft.com/office/powerpoint/2010/main" val="12901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Vocabulary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2-dimensional (2-D)</a:t>
            </a:r>
          </a:p>
          <a:p>
            <a:r>
              <a:rPr lang="en-US" sz="2400" dirty="0"/>
              <a:t>Easier to carry</a:t>
            </a:r>
          </a:p>
          <a:p>
            <a:r>
              <a:rPr lang="en-US" sz="2400" dirty="0"/>
              <a:t>Because they are flat, they are not as accurate</a:t>
            </a:r>
          </a:p>
          <a:p>
            <a:r>
              <a:rPr lang="en-US" sz="2400" dirty="0"/>
              <a:t>Best for </a:t>
            </a:r>
            <a:br>
              <a:rPr lang="en-US" sz="2400" dirty="0"/>
            </a:br>
            <a:r>
              <a:rPr lang="en-US" sz="2400" dirty="0"/>
              <a:t>close-up areas</a:t>
            </a: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Globe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3-dimentional (3-D)</a:t>
            </a:r>
          </a:p>
          <a:p>
            <a:r>
              <a:rPr lang="en-US" sz="2400" dirty="0"/>
              <a:t>Difficult to carry</a:t>
            </a:r>
          </a:p>
          <a:p>
            <a:r>
              <a:rPr lang="en-US" sz="2400" dirty="0"/>
              <a:t>100% accurate</a:t>
            </a:r>
          </a:p>
          <a:p>
            <a:r>
              <a:rPr lang="en-US" sz="2400" dirty="0"/>
              <a:t>Best for large areas/continents</a:t>
            </a:r>
          </a:p>
        </p:txBody>
      </p:sp>
    </p:spTree>
    <p:extLst>
      <p:ext uri="{BB962C8B-B14F-4D97-AF65-F5344CB8AC3E}">
        <p14:creationId xmlns:p14="http://schemas.microsoft.com/office/powerpoint/2010/main" val="1654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Vocabulary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8" t="43670" b="1684"/>
          <a:stretch/>
        </p:blipFill>
        <p:spPr>
          <a:xfrm>
            <a:off x="1851444" y="3983297"/>
            <a:ext cx="5360256" cy="27648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33530" y="2796210"/>
            <a:ext cx="3843131" cy="3339547"/>
            <a:chOff x="3233530" y="2849218"/>
            <a:chExt cx="3843131" cy="3339547"/>
          </a:xfrm>
        </p:grpSpPr>
        <p:sp>
          <p:nvSpPr>
            <p:cNvPr id="7" name="Oval 6"/>
            <p:cNvSpPr/>
            <p:nvPr/>
          </p:nvSpPr>
          <p:spPr>
            <a:xfrm>
              <a:off x="5724939" y="4691270"/>
              <a:ext cx="1351722" cy="1497495"/>
            </a:xfrm>
            <a:prstGeom prst="ellipse">
              <a:avLst/>
            </a:prstGeom>
            <a:solidFill>
              <a:schemeClr val="accent6">
                <a:lumMod val="75000"/>
                <a:alpha val="4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 flipH="1" flipV="1">
              <a:off x="3233530" y="2849218"/>
              <a:ext cx="2809461" cy="1961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724939" y="2796210"/>
            <a:ext cx="1486761" cy="3951977"/>
            <a:chOff x="5724939" y="2796210"/>
            <a:chExt cx="1486761" cy="3951977"/>
          </a:xfrm>
        </p:grpSpPr>
        <p:sp>
          <p:nvSpPr>
            <p:cNvPr id="12" name="Oval 11"/>
            <p:cNvSpPr/>
            <p:nvPr/>
          </p:nvSpPr>
          <p:spPr>
            <a:xfrm>
              <a:off x="5724939" y="6019803"/>
              <a:ext cx="1351722" cy="728384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7068770" y="2796210"/>
              <a:ext cx="142930" cy="345541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Key/Legend</a:t>
            </a:r>
          </a:p>
          <a:p>
            <a:pPr lvl="1"/>
            <a:r>
              <a:rPr lang="en-US" sz="2000" dirty="0"/>
              <a:t>Shows what symbols on a ma represents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Scale</a:t>
            </a:r>
          </a:p>
          <a:p>
            <a:pPr lvl="1"/>
            <a:r>
              <a:rPr lang="en-US" sz="2000" dirty="0"/>
              <a:t>Shows how large an area on a map is</a:t>
            </a:r>
          </a:p>
        </p:txBody>
      </p:sp>
    </p:spTree>
    <p:extLst>
      <p:ext uri="{BB962C8B-B14F-4D97-AF65-F5344CB8AC3E}">
        <p14:creationId xmlns:p14="http://schemas.microsoft.com/office/powerpoint/2010/main" val="3984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45" y="2400298"/>
            <a:ext cx="3347751" cy="3530603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Cartographer</a:t>
            </a:r>
          </a:p>
          <a:p>
            <a:pPr lvl="1"/>
            <a:r>
              <a:rPr lang="en-US" sz="1800" dirty="0"/>
              <a:t>Mapmaker</a:t>
            </a:r>
          </a:p>
          <a:p>
            <a:pPr lvl="1"/>
            <a:endParaRPr lang="en-US" sz="1800" dirty="0"/>
          </a:p>
          <a:p>
            <a:r>
              <a:rPr lang="en-US" sz="2200" b="1" dirty="0"/>
              <a:t>Compass Rose</a:t>
            </a:r>
          </a:p>
          <a:p>
            <a:pPr lvl="1"/>
            <a:r>
              <a:rPr lang="en-US" sz="1800" dirty="0"/>
              <a:t>Shows Cardinal Directions (North, South, East, West), and Sometime Intermediate Directions (NW, SW, NE, SE)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73" y="2400298"/>
            <a:ext cx="5166369" cy="38919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96209" y="3816626"/>
            <a:ext cx="6029738" cy="2305878"/>
            <a:chOff x="2796209" y="3816626"/>
            <a:chExt cx="6029738" cy="2305878"/>
          </a:xfrm>
        </p:grpSpPr>
        <p:sp>
          <p:nvSpPr>
            <p:cNvPr id="9" name="Oval 8"/>
            <p:cNvSpPr/>
            <p:nvPr/>
          </p:nvSpPr>
          <p:spPr>
            <a:xfrm>
              <a:off x="8242852" y="5406886"/>
              <a:ext cx="583095" cy="715618"/>
            </a:xfrm>
            <a:prstGeom prst="ellipse">
              <a:avLst/>
            </a:prstGeom>
            <a:solidFill>
              <a:schemeClr val="accent5">
                <a:lumMod val="75000"/>
                <a:alpha val="34000"/>
              </a:schemeClr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1"/>
            </p:cNvCxnSpPr>
            <p:nvPr/>
          </p:nvCxnSpPr>
          <p:spPr>
            <a:xfrm>
              <a:off x="2796209" y="3816626"/>
              <a:ext cx="5532035" cy="169506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46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</p:spPr>
        <p:txBody>
          <a:bodyPr/>
          <a:lstStyle/>
          <a:p>
            <a:r>
              <a:rPr lang="en-US" sz="4800" b="1" dirty="0"/>
              <a:t>Let’s Practice</a:t>
            </a:r>
            <a:br>
              <a:rPr lang="en-US" sz="4800" b="1" dirty="0"/>
            </a:br>
            <a:r>
              <a:rPr lang="en-US" sz="2400" dirty="0"/>
              <a:t>Identify the parts of the map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9600" r="7936" b="12569"/>
          <a:stretch/>
        </p:blipFill>
        <p:spPr>
          <a:xfrm>
            <a:off x="669970" y="2519332"/>
            <a:ext cx="7692572" cy="39985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27513" y="4769446"/>
            <a:ext cx="1484244" cy="1683026"/>
          </a:xfrm>
          <a:prstGeom prst="ellipse">
            <a:avLst/>
          </a:prstGeom>
          <a:solidFill>
            <a:srgbClr val="00B0F0">
              <a:alpha val="40000"/>
            </a:srgb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40556" y="4227444"/>
            <a:ext cx="1921986" cy="768626"/>
          </a:xfrm>
          <a:prstGeom prst="ellipse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11757" y="5763439"/>
            <a:ext cx="868227" cy="841513"/>
          </a:xfrm>
          <a:prstGeom prst="ellipse">
            <a:avLst/>
          </a:prstGeom>
          <a:solidFill>
            <a:schemeClr val="accent6">
              <a:lumMod val="75000"/>
              <a:alpha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77949" y="4427091"/>
            <a:ext cx="149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0160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Key/legend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3281" y="5693856"/>
            <a:ext cx="182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Compass Rose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2295" y="4907009"/>
            <a:ext cx="80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Scale</a:t>
            </a:r>
          </a:p>
        </p:txBody>
      </p:sp>
    </p:spTree>
    <p:extLst>
      <p:ext uri="{BB962C8B-B14F-4D97-AF65-F5344CB8AC3E}">
        <p14:creationId xmlns:p14="http://schemas.microsoft.com/office/powerpoint/2010/main" val="15558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894447"/>
          </a:xfrm>
        </p:spPr>
        <p:txBody>
          <a:bodyPr/>
          <a:lstStyle/>
          <a:p>
            <a:r>
              <a:rPr lang="en-US" sz="4800" b="1" dirty="0"/>
              <a:t>Let’s Practice</a:t>
            </a:r>
            <a:br>
              <a:rPr lang="en-US" sz="4800" b="1" dirty="0"/>
            </a:br>
            <a:r>
              <a:rPr lang="en-US" sz="2400" dirty="0"/>
              <a:t>What is the approximate height of Egypt’s highest point?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9600" r="7936" b="12569"/>
          <a:stretch/>
        </p:blipFill>
        <p:spPr>
          <a:xfrm>
            <a:off x="669970" y="2519332"/>
            <a:ext cx="7692572" cy="39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894447"/>
          </a:xfrm>
        </p:spPr>
        <p:txBody>
          <a:bodyPr/>
          <a:lstStyle/>
          <a:p>
            <a:r>
              <a:rPr lang="en-US" sz="4800" b="1" dirty="0"/>
              <a:t>Let’s Practice</a:t>
            </a:r>
            <a:br>
              <a:rPr lang="en-US" sz="4800" b="1" dirty="0"/>
            </a:br>
            <a:r>
              <a:rPr lang="en-US" sz="2400" dirty="0"/>
              <a:t>What is the approximate height of Egypt’s highest point?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9600" r="7936" b="12569"/>
          <a:stretch/>
        </p:blipFill>
        <p:spPr>
          <a:xfrm>
            <a:off x="669970" y="2519332"/>
            <a:ext cx="7692572" cy="399852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10817" y="4015409"/>
            <a:ext cx="3638458" cy="1351721"/>
            <a:chOff x="410817" y="4015409"/>
            <a:chExt cx="3638458" cy="1351721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10817" y="4147930"/>
              <a:ext cx="3379305" cy="121920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V="1">
              <a:off x="410817" y="4015409"/>
              <a:ext cx="3638458" cy="132521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2054" y="3579817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About 5,000 feet above sea level</a:t>
            </a:r>
            <a:endParaRPr lang="en-US" b="1" dirty="0">
              <a:ln w="1016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894447"/>
          </a:xfrm>
        </p:spPr>
        <p:txBody>
          <a:bodyPr/>
          <a:lstStyle/>
          <a:p>
            <a:r>
              <a:rPr lang="en-US" sz="4800" b="1" dirty="0"/>
              <a:t>Let’s Practice</a:t>
            </a:r>
            <a:br>
              <a:rPr lang="en-US" sz="4800" b="1" dirty="0"/>
            </a:br>
            <a:r>
              <a:rPr lang="en-US" sz="2400" dirty="0"/>
              <a:t>About how far are Oman and Egypt?</a:t>
            </a:r>
            <a:br>
              <a:rPr lang="en-US" sz="2400" dirty="0"/>
            </a:b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t="19600" r="7936" b="12569"/>
          <a:stretch/>
        </p:blipFill>
        <p:spPr>
          <a:xfrm>
            <a:off x="669970" y="2519332"/>
            <a:ext cx="7692572" cy="399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125</TotalTime>
  <Words>306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 Boardroom</vt:lpstr>
      <vt:lpstr>PowerPoint Presentation</vt:lpstr>
      <vt:lpstr>Geographic Tools &amp; Maps</vt:lpstr>
      <vt:lpstr>Vocabulary</vt:lpstr>
      <vt:lpstr>Vocabulary</vt:lpstr>
      <vt:lpstr>Vocabulary</vt:lpstr>
      <vt:lpstr>Let’s Practice Identify the parts of the map </vt:lpstr>
      <vt:lpstr>Let’s Practice What is the approximate height of Egypt’s highest point? </vt:lpstr>
      <vt:lpstr>Let’s Practice What is the approximate height of Egypt’s highest point? </vt:lpstr>
      <vt:lpstr>Let’s Practice About how far are Oman and Egypt? </vt:lpstr>
      <vt:lpstr>Let’s Practice About how far are Oman and Egypt? </vt:lpstr>
      <vt:lpstr>Types of Map</vt:lpstr>
      <vt:lpstr>Types of Map</vt:lpstr>
      <vt:lpstr>Types of Map</vt:lpstr>
      <vt:lpstr>Let’s Practice Name that map!</vt:lpstr>
      <vt:lpstr>Let’s Practice Name that map!</vt:lpstr>
      <vt:lpstr>Let’s Practice Name that map!</vt:lpstr>
      <vt:lpstr>Let’s Practice Name that map!</vt:lpstr>
      <vt:lpstr>Let’s Practice Name that map!</vt:lpstr>
      <vt:lpstr>Let’s Practice Name that map!</vt:lpstr>
      <vt:lpstr>Let’s Practice Name that map!</vt:lpstr>
      <vt:lpstr>Let’s Practice Name that map!</vt:lpstr>
      <vt:lpstr>Let’s Practice Name that map!</vt:lpstr>
      <vt:lpstr>Let’s Practice Name that map!</vt:lpstr>
      <vt:lpstr>Other Geographic Tools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 Tools</dc:title>
  <dc:creator>Aaron Head</dc:creator>
  <cp:lastModifiedBy>Aaron Head</cp:lastModifiedBy>
  <cp:revision>12</cp:revision>
  <dcterms:created xsi:type="dcterms:W3CDTF">2017-06-05T17:35:37Z</dcterms:created>
  <dcterms:modified xsi:type="dcterms:W3CDTF">2018-08-30T12:48:10Z</dcterms:modified>
</cp:coreProperties>
</file>